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860" y="-10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FBB7DF5-06D2-4119-808D-87C5395FF31A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B0D4ACF-CC1C-42AC-A1CF-FC2EFA6B8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, 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728481-612D-4041-AD25-DD249BE1183A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960E4-877D-4078-8844-1C4B2F31B252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56C30-A820-4DC4-8CF2-0505E829AE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C23F4E-8013-4958-ACDB-4E0F1240906D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CA2E9-14B3-49EA-81AA-7199ABA67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C0D600-EB6A-474D-9DFB-BAD8D1A48E01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A8EEA-C8D6-4F24-8666-648F9E398B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D181E-96A3-4E3B-B0E5-94AB78AF4EB1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64259-C093-4DC1-AEC3-6E88D56ED3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00D45-76C5-4A5F-B3F3-124CD0D95D23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C0D4F-2B3C-42A3-8CED-E8A8B46646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4D0656-3ECE-4CAE-9AA0-76D2D35FE1D9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AA1D6-1E1B-4689-8071-F2BF6593CD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E1B22-E871-473A-9A58-3AD185BC8FE9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049DF-CFA8-4730-AE97-341879110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26E37-C89B-43DA-A886-48DF9E3F165B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7EFADA-0964-4683-BBFA-CB46D0E674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6F8E61-DD39-4A10-AA38-57B2E29F3E4A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E98BE-55C7-450F-9573-695B6A6EC9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50CF-75EA-4A67-84BF-3712B6694CA0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78DE48-0252-47D5-B64F-61500DF59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28045-E051-45B3-A368-5B188A838E80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BF603-B364-4B18-85A2-19B5C50BA4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324E45-3FF6-454C-BBCD-D301E9D23F27}" type="datetimeFigureOut">
              <a:rPr lang="en-US"/>
              <a:pPr>
                <a:defRPr/>
              </a:pPr>
              <a:t>2/8/2010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C09D476-BA15-4D25-8848-03B4748680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MODELS</a:t>
            </a:r>
          </a:p>
        </p:txBody>
      </p:sp>
      <p:sp>
        <p:nvSpPr>
          <p:cNvPr id="14338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PURPOSE: Predict the future,  test outcomes of various scenarios, identify the important components or variables,  and understand how the parts interact</a:t>
            </a:r>
          </a:p>
          <a:p>
            <a:pPr eaLnBrk="1" hangingPunct="1"/>
            <a:r>
              <a:rPr lang="en-US" smtClean="0"/>
              <a:t>EXAMPLES: Democritus Ptolemy, Copernicus, Kepler, Newton, Maxwell, Young, Einstein, Planck, Dirac, Hawkins, Witten, Susskind etc</a:t>
            </a:r>
          </a:p>
          <a:p>
            <a:pPr eaLnBrk="1" hangingPunct="1"/>
            <a:endParaRPr lang="en-US" smtClean="0"/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r>
              <a:rPr lang="en-US" smtClean="0"/>
              <a:t>EXAMPLES:  </a:t>
            </a:r>
          </a:p>
          <a:p>
            <a:pPr algn="ctr" eaLnBrk="1" hangingPunct="1">
              <a:buFont typeface="Arial" charset="0"/>
              <a:buNone/>
            </a:pPr>
            <a:r>
              <a:rPr lang="en-US" smtClean="0"/>
              <a:t>   Miniatures (toys),  Collections of working parts( levers, gears, springs, wheels), “Test Tube” Experiments (chemicals ,organelles,    cells, animals),  Conceptual (Newton, Maxwell,   Einstein, Dirac, Whitten), Computational (neural network)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mtClean="0"/>
              <a:t>Models may or may not actually resemble actual physical systems we are trying to understand because of issues of scale, complexity, or understanding of parts and how they interact</a:t>
            </a:r>
          </a:p>
          <a:p>
            <a:pPr eaLnBrk="1" hangingPunct="1">
              <a:buFont typeface="Arial" charset="0"/>
              <a:buNone/>
            </a:pPr>
            <a:r>
              <a:rPr lang="en-US" smtClean="0"/>
              <a:t>A good model will be predictive, heuristic, convenient (efficient enough)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MODELS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CLOCKWORK OR DETERMINISTIC</a:t>
            </a:r>
          </a:p>
          <a:p>
            <a:pPr eaLnBrk="1" hangingPunct="1"/>
            <a:r>
              <a:rPr lang="en-US" smtClean="0"/>
              <a:t>STATISTICAL OR PROVIDE LIKELIHOOD</a:t>
            </a:r>
          </a:p>
          <a:p>
            <a:pPr eaLnBrk="1" hangingPunct="1"/>
            <a:r>
              <a:rPr lang="en-US" smtClean="0"/>
              <a:t>EMERGENT</a:t>
            </a:r>
          </a:p>
          <a:p>
            <a:pPr eaLnBrk="1" hangingPunct="1"/>
            <a:r>
              <a:rPr lang="en-US" smtClean="0"/>
              <a:t>RANDOM</a:t>
            </a:r>
          </a:p>
          <a:p>
            <a:pPr eaLnBrk="1" hangingPunct="1"/>
            <a:r>
              <a:rPr lang="en-US" smtClean="0"/>
              <a:t>PROBLEM OF REAL DYNAMIC SYSTEMS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EMERGENT SYSTEMS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 contains many parts that interact, is dynamic, and allows feedback</a:t>
            </a:r>
          </a:p>
          <a:p>
            <a:pPr eaLnBrk="1" hangingPunct="1"/>
            <a:r>
              <a:rPr lang="en-US" smtClean="0"/>
              <a:t>Bottom up rules are simple</a:t>
            </a:r>
          </a:p>
          <a:p>
            <a:pPr eaLnBrk="1" hangingPunct="1"/>
            <a:r>
              <a:rPr lang="en-US" smtClean="0"/>
              <a:t>Behavior of system not predictable by behavior of parts</a:t>
            </a:r>
          </a:p>
          <a:p>
            <a:pPr eaLnBrk="1" hangingPunct="1"/>
            <a:r>
              <a:rPr lang="en-US" smtClean="0"/>
              <a:t>Key is interaction which is not defined by the simple rules</a:t>
            </a:r>
          </a:p>
          <a:p>
            <a:pPr eaLnBrk="1" hangingPunct="1"/>
            <a:r>
              <a:rPr lang="en-US" smtClean="0"/>
              <a:t>Definition is fuzzy</a:t>
            </a:r>
          </a:p>
          <a:p>
            <a:pPr eaLnBrk="1" hangingPunct="1"/>
            <a:endParaRPr lang="en-US" smtClean="0"/>
          </a:p>
          <a:p>
            <a:pPr algn="ctr" eaLnBrk="1" hangingPunct="1"/>
            <a:endParaRPr lang="en-US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EMERGENT SYSTEMS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Behavior is not predictable based on known properties of the individual parts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Flocking, ant colony movement, shape of sand dunes,  wetness of water, Evolution, ?Life, ?Consciousness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Problem of engineered vs. natural emergent systems  (robotic emergent behavior)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Will we create machines with minds or life in a test tube from simple chemicals?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215</Words>
  <Application>Microsoft Office PowerPoint</Application>
  <PresentationFormat>On-screen Show (4:3)</PresentationFormat>
  <Paragraphs>28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MODELS</vt:lpstr>
      <vt:lpstr>MODELS</vt:lpstr>
      <vt:lpstr>MODELS</vt:lpstr>
      <vt:lpstr>MODELS </vt:lpstr>
      <vt:lpstr>EMERGENT SYSTEMS</vt:lpstr>
      <vt:lpstr>EMERGENT SYSTEMS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MODELS</dc:title>
  <dc:creator>Greg</dc:creator>
  <cp:lastModifiedBy>Joe</cp:lastModifiedBy>
  <cp:revision>15</cp:revision>
  <dcterms:created xsi:type="dcterms:W3CDTF">2010-02-06T16:56:14Z</dcterms:created>
  <dcterms:modified xsi:type="dcterms:W3CDTF">2010-02-09T02:17:07Z</dcterms:modified>
</cp:coreProperties>
</file>